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2" r:id="rId3"/>
    <p:sldId id="30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304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5" r:id="rId51"/>
  </p:sldIdLst>
  <p:sldSz cx="9144000" cy="6858000" type="screen4x3"/>
  <p:notesSz cx="6858000" cy="9144000"/>
  <p:custDataLst>
    <p:tags r:id="rId5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5" Type="http://schemas.openxmlformats.org/officeDocument/2006/relationships/tags" Target="tags/tag1.xml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0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hyperlink" Target="http://wuhu.ciptc.org.cn/public/index?v=0&amp;r=0" TargetMode="Externa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1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1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8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9.png"/></Relationships>
</file>

<file path=ppt/tags/tag1.xml><?xml version="1.0" encoding="utf-8"?>
<p:tagLst xmlns:p="http://schemas.openxmlformats.org/presentationml/2006/main">
  <p:tag name="commondata" val="eyJoZGlkIjoiYTQ2YjE5YmYzMDAwYTU2MDFiMWMzM2Y4OTgyZWFkMDUifQ=="/>
</p:tagLst>
</file>